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38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16966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OneHood Community Chatboard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685800" y="5230368"/>
            <a:ext cx="1326794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OneHood is a verified-only hyperlocal community platform designed to promote secure and meaningful interactions among neighbors. By addressing concerns related to anonymity and misinformation prevalent in local online forums, it aims to create a trustworthy environment for community engagement.</a:t>
            </a:r>
            <a:endParaRPr lang="en-US" sz="153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69914-1CCD-B93B-0AA2-751079F82B0C}"/>
              </a:ext>
            </a:extLst>
          </p:cNvPr>
          <p:cNvSpPr txBox="1"/>
          <p:nvPr/>
        </p:nvSpPr>
        <p:spPr>
          <a:xfrm>
            <a:off x="11966039" y="6812319"/>
            <a:ext cx="7404410" cy="80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620"/>
              </a:lnSpc>
              <a:buNone/>
            </a:pPr>
            <a:r>
              <a:rPr lang="en-US" sz="200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Reg No: 43120092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878D-479F-B107-F79D-A18399B0C14D}"/>
              </a:ext>
            </a:extLst>
          </p:cNvPr>
          <p:cNvSpPr txBox="1"/>
          <p:nvPr/>
        </p:nvSpPr>
        <p:spPr>
          <a:xfrm>
            <a:off x="11966039" y="6418301"/>
            <a:ext cx="8870794" cy="80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200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Name: Kavin 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054096"/>
            <a:ext cx="4270248" cy="2743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3054096"/>
            <a:ext cx="4270248" cy="2743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3054096"/>
            <a:ext cx="4270248" cy="2743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255264"/>
            <a:ext cx="3291840" cy="23500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032" y="3255264"/>
            <a:ext cx="3291840" cy="23500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592" y="3255264"/>
            <a:ext cx="3291840" cy="23500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3236976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528" y="323697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232" y="3236976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212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Identifying Community Platform Issues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327355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3255264"/>
            <a:ext cx="32918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Issues with Existing Platforms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1481328" y="4041648"/>
            <a:ext cx="3291840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Generic social media neighborhood groups are often unmoderated, leading to spam, scams, and misinformation that create an unsafe environment.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513832" y="327355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5971032" y="3255264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Anonymity Concerns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971032" y="3730752"/>
            <a:ext cx="3291840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high volume of anonymous users results in distrust among residents, hindering community engagement and communication.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9994392" y="327355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10451592" y="3255264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Need for Trust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10451592" y="3730752"/>
            <a:ext cx="3291840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Residents require a reliable platform where they can interact with verified neighbors to ensure safety and accountability.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633472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633472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633472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9601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Proposed Solution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685800" y="1792224"/>
            <a:ext cx="1326794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OneHood Application is designed to create a secure and verified platform for residents to connect, fostering community trust and engagement through a centralized digital hub.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786384" y="4224528"/>
            <a:ext cx="353872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OneHood Application</a:t>
            </a:r>
            <a:endParaRPr lang="en-US" sz="1920" dirty="0"/>
          </a:p>
        </p:txBody>
      </p:sp>
      <p:sp>
        <p:nvSpPr>
          <p:cNvPr id="9" name="Text 3"/>
          <p:cNvSpPr/>
          <p:nvPr/>
        </p:nvSpPr>
        <p:spPr>
          <a:xfrm>
            <a:off x="786384" y="4754880"/>
            <a:ext cx="353872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mobile and web-based platform that offers a secure, verified environment for local residents.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5650992" y="44988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8293608" y="35295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808976" y="63002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930384" y="2990088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Connecting Neighbors </a:t>
            </a:r>
            <a:endParaRPr lang="en-US" sz="1920" dirty="0"/>
          </a:p>
        </p:txBody>
      </p:sp>
      <p:sp>
        <p:nvSpPr>
          <p:cNvPr id="14" name="Text 8"/>
          <p:cNvSpPr/>
          <p:nvPr/>
        </p:nvSpPr>
        <p:spPr>
          <a:xfrm>
            <a:off x="9930384" y="3396996"/>
            <a:ext cx="392277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Connecting the people in the residency by posting and chatting about the apartment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930384" y="5458968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Comprehensive Digital Hub</a:t>
            </a:r>
            <a:endParaRPr lang="en-US" sz="1920" dirty="0"/>
          </a:p>
        </p:txBody>
      </p:sp>
      <p:sp>
        <p:nvSpPr>
          <p:cNvPr id="16" name="Text 10"/>
          <p:cNvSpPr/>
          <p:nvPr/>
        </p:nvSpPr>
        <p:spPr>
          <a:xfrm>
            <a:off x="9930384" y="5980176"/>
            <a:ext cx="392277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Acts as a centralized noticeboard enhancing engagement and providing local services.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956816"/>
            <a:ext cx="8266176" cy="1499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675888"/>
            <a:ext cx="8266176" cy="14996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394960"/>
            <a:ext cx="8266176" cy="14996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2157984"/>
            <a:ext cx="7287768" cy="11064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877056"/>
            <a:ext cx="7287768" cy="11064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5596128"/>
            <a:ext cx="7287768" cy="11064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2139696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858768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57784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11556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Flow Overview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5998464" y="216712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6455664" y="2157984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Context Diagram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6455664" y="2633472"/>
            <a:ext cx="7287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visual representation of how different entities interact with the OneHood system.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998464" y="38862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3877056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External Entities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6455664" y="4352544"/>
            <a:ext cx="7287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(residents), Admins (moderators)interact with the system.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5998464" y="5605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6455664" y="5596128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Interactions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6455664" y="6071616"/>
            <a:ext cx="728776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input registration info and content for socializing with their community.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834640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08" y="2834640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944" y="2834640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0424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Core Modules Overview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685800" y="1874520"/>
            <a:ext cx="1326794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presentation outlines the core modules of our platform, each designed to enhance user experience and community engagement. Each module plays a unique role in maintaining efficient operations and fostering interaction among residents.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795528" y="56692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Registration Module</a:t>
            </a:r>
            <a:endParaRPr lang="en-US" sz="1920" dirty="0"/>
          </a:p>
        </p:txBody>
      </p:sp>
      <p:sp>
        <p:nvSpPr>
          <p:cNvPr id="9" name="Text 3"/>
          <p:cNvSpPr/>
          <p:nvPr/>
        </p:nvSpPr>
        <p:spPr>
          <a:xfrm>
            <a:off x="795528" y="6144768"/>
            <a:ext cx="400507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Manages user registrations and make the user can switch the dark mode toggle for better usage.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5321808" y="56692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Community Feed Module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5321808" y="6144768"/>
            <a:ext cx="400507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main hub for social interaction, featuring photo posting for community engagement.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9838944" y="56692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Marketplace Module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838944" y="6144768"/>
            <a:ext cx="400507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Facilitates local commerce by allowing residents to buy, sell, and rent items or services within the community.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3529584"/>
            <a:ext cx="7964424" cy="79644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3529584"/>
            <a:ext cx="7964424" cy="79644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560" y="3529584"/>
            <a:ext cx="7964424" cy="79644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7315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Additional Features Overview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86384" y="2660904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Hood Calendar Module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86384" y="3182112"/>
            <a:ext cx="403250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shared calendar for tracking local events, ensuring residents are informed about community happenings.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03520" y="1773936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Posting Module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03520" y="2304288"/>
            <a:ext cx="40325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place for expressing their emotions by posting the word what’s on their mind with photos.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663440" y="58430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251192" y="43525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820656" y="2660904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Live Noticeboard Module</a:t>
            </a:r>
            <a:endParaRPr lang="en-US" sz="1920" dirty="0"/>
          </a:p>
        </p:txBody>
      </p:sp>
      <p:sp>
        <p:nvSpPr>
          <p:cNvPr id="14" name="Text 8"/>
          <p:cNvSpPr/>
          <p:nvPr/>
        </p:nvSpPr>
        <p:spPr>
          <a:xfrm>
            <a:off x="9820656" y="3182112"/>
            <a:ext cx="403250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digital noticeboard for high-priority announcements, ensuring important information is easily visible to all users.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838944" y="58430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423160"/>
            <a:ext cx="8266176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831336"/>
            <a:ext cx="8266176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239512"/>
            <a:ext cx="8266176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2624328"/>
            <a:ext cx="7287768" cy="7955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4032504"/>
            <a:ext cx="7287768" cy="7955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5440680"/>
            <a:ext cx="7287768" cy="7955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2606040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401421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5422392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158191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Expected Outcomes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26426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2624328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Connected Community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1481328" y="3099816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OneHood helps to connect the people in the community and socializing them.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1024128" y="40416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1481328" y="4032504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Increased Engagement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1481328" y="4507992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 like photo and text posts will enhance community bonds.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1024128" y="54498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1481328" y="544068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Centralized Information Access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1481328" y="5916168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OneHood will be the go-to source for neighborhood information.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249424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08" y="2249424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944" y="2249424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075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D339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 of OneHood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50932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Robust Community Solution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568696"/>
            <a:ext cx="400507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OneHood addresses the challenges of digital neighborhood communication with a focus on security and user engagement.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50932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Expansion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568696"/>
            <a:ext cx="4005072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modular architecture allows for additional features, ensuring long-term relevance and utility.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50932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241B2B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Building Stronger Communities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568696"/>
            <a:ext cx="4005072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241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OneHood is not just an app; it's a tool for creating vibrant and supportive neighborhoods, enhancing the overall quality of community life.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542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思源黑体-思源黑体-Medium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Kavin Kumar</cp:lastModifiedBy>
  <cp:revision>3</cp:revision>
  <dcterms:created xsi:type="dcterms:W3CDTF">2025-08-24T11:40:44Z</dcterms:created>
  <dcterms:modified xsi:type="dcterms:W3CDTF">2025-10-22T19:39:07Z</dcterms:modified>
</cp:coreProperties>
</file>